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6" r:id="rId9"/>
    <p:sldId id="275" r:id="rId10"/>
    <p:sldId id="277" r:id="rId11"/>
    <p:sldId id="278" r:id="rId12"/>
    <p:sldId id="279" r:id="rId13"/>
    <p:sldId id="26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4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/>
              <a:pPr/>
              <a:t>2/26/14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90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2/26/14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63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2/26/14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2/26/14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27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/>
              <a:pPr/>
              <a:t>2/26/14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22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2/26/14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61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2/26/14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07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2/26/14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1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2/26/14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6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2/26/14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4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2/26/14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0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B69E8-23E9-4C1F-AA2B-3C5BA6EDBEAE}" type="datetimeFigureOut">
              <a:rPr lang="en-US" smtClean="0"/>
              <a:t>2/26/14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48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reetech4teachers.com/2012/04/qr-codes-explained-and-ideas-for.html%23.UwV9UF40mIJ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tlouisparish.org/school/ipads/" TargetMode="External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eedofcreativity.org/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reetech4teachers.com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erview - STEM - YouTube [360p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1507" y="254000"/>
            <a:ext cx="7871618" cy="597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15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75" y="20447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1F497D"/>
                </a:solidFill>
                <a:hlinkClick r:id="rId2"/>
              </a:rPr>
              <a:t>QR (Quick Response) Codes</a:t>
            </a:r>
            <a:endParaRPr lang="en-US" dirty="0">
              <a:solidFill>
                <a:srgbClr val="1F497D"/>
              </a:solidFill>
            </a:endParaRP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 descr="Screen Shot 2014-02-19 at 7.10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45972"/>
          </a:xfrm>
          <a:prstGeom prst="rect">
            <a:avLst/>
          </a:prstGeom>
        </p:spPr>
      </p:pic>
      <p:pic>
        <p:nvPicPr>
          <p:cNvPr id="6" name="Picture 5" descr="Screen Shot 2014-02-19 at 10.52.1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253" y="2778125"/>
            <a:ext cx="3634230" cy="36972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9253" y="3550335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The codes act as </a:t>
            </a:r>
            <a:r>
              <a:rPr lang="en-US" sz="2800" dirty="0" smtClean="0">
                <a:solidFill>
                  <a:schemeClr val="tx2"/>
                </a:solidFill>
              </a:rPr>
              <a:t>hyperlinks</a:t>
            </a:r>
          </a:p>
          <a:p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>
                <a:solidFill>
                  <a:schemeClr val="tx2"/>
                </a:solidFill>
              </a:rPr>
              <a:t>to data and other resources </a:t>
            </a:r>
            <a:endParaRPr lang="en-US" sz="2800" dirty="0" smtClean="0">
              <a:solidFill>
                <a:schemeClr val="tx2"/>
              </a:solidFill>
            </a:endParaRPr>
          </a:p>
          <a:p>
            <a:r>
              <a:rPr lang="en-US" sz="2800" dirty="0" smtClean="0">
                <a:solidFill>
                  <a:schemeClr val="tx2"/>
                </a:solidFill>
              </a:rPr>
              <a:t>for </a:t>
            </a:r>
            <a:r>
              <a:rPr lang="en-US" sz="2800" dirty="0">
                <a:solidFill>
                  <a:schemeClr val="tx2"/>
                </a:solidFill>
              </a:rPr>
              <a:t>use by students</a:t>
            </a:r>
            <a:r>
              <a:rPr lang="en-US" sz="2800" dirty="0" smtClean="0">
                <a:solidFill>
                  <a:schemeClr val="tx2"/>
                </a:solidFill>
              </a:rPr>
              <a:t>.</a:t>
            </a:r>
          </a:p>
          <a:p>
            <a:endParaRPr lang="en-US" sz="2800" dirty="0">
              <a:solidFill>
                <a:schemeClr val="tx2"/>
              </a:solidFill>
            </a:endParaRPr>
          </a:p>
          <a:p>
            <a:r>
              <a:rPr lang="en-US" sz="2800" dirty="0" smtClean="0">
                <a:solidFill>
                  <a:schemeClr val="tx2"/>
                </a:solidFill>
              </a:rPr>
              <a:t>Create codes:</a:t>
            </a:r>
          </a:p>
          <a:p>
            <a:r>
              <a:rPr lang="en-US" sz="2800" dirty="0" err="1" smtClean="0">
                <a:solidFill>
                  <a:schemeClr val="tx2"/>
                </a:solidFill>
              </a:rPr>
              <a:t>www.qrstuff.com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853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3124" y="2825750"/>
            <a:ext cx="7464425" cy="4032250"/>
          </a:xfrm>
        </p:spPr>
        <p:txBody>
          <a:bodyPr/>
          <a:lstStyle/>
          <a:p>
            <a:r>
              <a:rPr lang="en-US" dirty="0" smtClean="0"/>
              <a:t>We are only installing Free Apps on student </a:t>
            </a:r>
            <a:r>
              <a:rPr lang="en-US" dirty="0" err="1" smtClean="0"/>
              <a:t>iPads</a:t>
            </a:r>
            <a:r>
              <a:rPr lang="en-US" dirty="0" smtClean="0"/>
              <a:t> this year.</a:t>
            </a:r>
          </a:p>
          <a:p>
            <a:r>
              <a:rPr lang="en-US" dirty="0" smtClean="0"/>
              <a:t>Please use the feedback form and enter details of your lesson</a:t>
            </a:r>
          </a:p>
          <a:p>
            <a:r>
              <a:rPr lang="en-US" dirty="0" smtClean="0"/>
              <a:t>Review App list or request new Apps through the feedback form at: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err="1">
                <a:hlinkClick r:id="rId2"/>
              </a:rPr>
              <a:t>stlouisparish.org</a:t>
            </a:r>
            <a:r>
              <a:rPr lang="en-US" dirty="0">
                <a:hlinkClick r:id="rId2"/>
              </a:rPr>
              <a:t>/school/</a:t>
            </a:r>
            <a:r>
              <a:rPr lang="en-US" dirty="0" err="1">
                <a:hlinkClick r:id="rId2"/>
              </a:rPr>
              <a:t>ipads</a:t>
            </a:r>
            <a:r>
              <a:rPr lang="en-US" dirty="0">
                <a:hlinkClick r:id="rId2"/>
              </a:rPr>
              <a:t>/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Screen Shot 2014-02-19 at 7.10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459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8000" y="2000250"/>
            <a:ext cx="520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A few reminders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062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2-26 at 10.41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165538"/>
            <a:ext cx="6000750" cy="603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6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4325" y="20447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Blogs to follow</a:t>
            </a:r>
          </a:p>
          <a:p>
            <a:pPr marL="0" indent="0" algn="ctr">
              <a:buNone/>
            </a:pPr>
            <a:endParaRPr lang="en-US" dirty="0"/>
          </a:p>
          <a:p>
            <a:r>
              <a:rPr lang="en-US" dirty="0" err="1" smtClean="0"/>
              <a:t>Rychard</a:t>
            </a:r>
            <a:r>
              <a:rPr lang="en-US" dirty="0" smtClean="0"/>
              <a:t> Byrne’s Free Technology for Teachers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>
                <a:hlinkClick r:id="rId2"/>
              </a:rPr>
              <a:t>http://www.freetech4teachers.com/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Wes Fryer’s Moving at the Speed of Creativity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smtClean="0">
                <a:hlinkClick r:id="rId3"/>
              </a:rPr>
              <a:t>http://www.speedofcreativity.org/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Screen Shot 2014-02-19 at 7.10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4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48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2-19 at 7.10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45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5500" y="2222500"/>
            <a:ext cx="766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elvetica Neue"/>
                <a:cs typeface="Helvetica Neue"/>
              </a:rPr>
              <a:t>Meeting Goals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Helvetica Neue"/>
              <a:cs typeface="Helvetica Neu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5501" y="3207088"/>
            <a:ext cx="76676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For everyone to walk out with at least one tech integration idea, tool or strategy to use in their classroom.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chemeClr val="tx2"/>
                </a:solidFill>
              </a:rPr>
              <a:t>Share </a:t>
            </a:r>
            <a:r>
              <a:rPr lang="en-US" sz="2800" dirty="0">
                <a:solidFill>
                  <a:schemeClr val="tx2"/>
                </a:solidFill>
              </a:rPr>
              <a:t>implementation ideas and success stories.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Lessons learned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35164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2-19 at 7.10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45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6375" y="2143125"/>
            <a:ext cx="6445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1F497D"/>
                </a:solidFill>
              </a:rPr>
              <a:t>Comic and Book Creation</a:t>
            </a:r>
            <a:endParaRPr lang="en-US" sz="3600" dirty="0">
              <a:solidFill>
                <a:srgbClr val="1F497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2500" y="3095625"/>
            <a:ext cx="7493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1F497D"/>
                </a:solidFill>
              </a:rPr>
              <a:t>Combine descriptive images and meaningful text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1F497D"/>
                </a:solidFill>
              </a:rPr>
              <a:t>You can use a variety of images: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rgbClr val="1F497D"/>
                </a:solidFill>
              </a:rPr>
              <a:t>Images from the Internet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rgbClr val="1F497D"/>
                </a:solidFill>
              </a:rPr>
              <a:t>Photos saved on your camera roll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rgbClr val="1F497D"/>
                </a:solidFill>
              </a:rPr>
              <a:t>Photos taken on your </a:t>
            </a:r>
            <a:r>
              <a:rPr lang="en-US" sz="2400" dirty="0" err="1" smtClean="0">
                <a:solidFill>
                  <a:srgbClr val="1F497D"/>
                </a:solidFill>
              </a:rPr>
              <a:t>iPad</a:t>
            </a:r>
            <a:r>
              <a:rPr lang="en-US" sz="2400" dirty="0" smtClean="0">
                <a:solidFill>
                  <a:srgbClr val="1F497D"/>
                </a:solidFill>
              </a:rPr>
              <a:t> of student work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rgbClr val="1F497D"/>
                </a:solidFill>
              </a:rPr>
              <a:t>Images created with Digital drawing Apps</a:t>
            </a:r>
          </a:p>
          <a:p>
            <a:pPr marL="742950" lvl="1" indent="-285750">
              <a:buFont typeface="Arial"/>
              <a:buChar char="•"/>
            </a:pPr>
            <a:endParaRPr lang="en-US" sz="24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039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2-19 at 7.10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45972"/>
          </a:xfrm>
          <a:prstGeom prst="rect">
            <a:avLst/>
          </a:prstGeom>
        </p:spPr>
      </p:pic>
      <p:pic>
        <p:nvPicPr>
          <p:cNvPr id="3" name="Picture 2" descr="Screen Shot 2014-02-26 at 9.43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75" y="3422650"/>
            <a:ext cx="1739900" cy="1689100"/>
          </a:xfrm>
          <a:prstGeom prst="rect">
            <a:avLst/>
          </a:prstGeom>
        </p:spPr>
      </p:pic>
      <p:pic>
        <p:nvPicPr>
          <p:cNvPr id="4" name="Picture 3" descr="Screen Shot 2014-02-26 at 9.43.1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3409950"/>
            <a:ext cx="1651000" cy="1701800"/>
          </a:xfrm>
          <a:prstGeom prst="rect">
            <a:avLst/>
          </a:prstGeom>
        </p:spPr>
      </p:pic>
      <p:pic>
        <p:nvPicPr>
          <p:cNvPr id="5" name="Picture 4" descr="Screen Shot 2014-02-26 at 9.43.0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150" y="3409950"/>
            <a:ext cx="13462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69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ook Creator   The simple way to create beautiful books on the iPad2 - YouTube [360p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8251" y="1301749"/>
            <a:ext cx="6667500" cy="5000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70125" y="301625"/>
            <a:ext cx="4751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1F497D"/>
                </a:solidFill>
              </a:rPr>
              <a:t>Book Creator</a:t>
            </a:r>
            <a:endParaRPr lang="en-US" sz="3600" dirty="0">
              <a:solidFill>
                <a:srgbClr val="1F497D"/>
              </a:solidFill>
            </a:endParaRPr>
          </a:p>
        </p:txBody>
      </p:sp>
      <p:pic>
        <p:nvPicPr>
          <p:cNvPr id="5" name="Picture 4" descr="Screen Shot 2014-02-26 at 9.43.2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03406"/>
            <a:ext cx="1261921" cy="1225077"/>
          </a:xfrm>
          <a:prstGeom prst="rect">
            <a:avLst/>
          </a:prstGeom>
        </p:spPr>
      </p:pic>
      <p:pic>
        <p:nvPicPr>
          <p:cNvPr id="6" name="Picture 5" descr="Screen Shot 2014-02-26 at 9.43.2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0" y="103406"/>
            <a:ext cx="1238250" cy="120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50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▶ Comic Maker HD Tutorial - How easy to create a cute comic! - YouTube [360p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6042" y="833437"/>
            <a:ext cx="7265457" cy="54490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8500" y="15875"/>
            <a:ext cx="52705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1F497D"/>
                </a:solidFill>
              </a:rPr>
              <a:t>Comic Maker</a:t>
            </a:r>
            <a:endParaRPr lang="en-US" sz="3200" dirty="0">
              <a:solidFill>
                <a:srgbClr val="1F497D"/>
              </a:solidFill>
            </a:endParaRPr>
          </a:p>
        </p:txBody>
      </p:sp>
      <p:pic>
        <p:nvPicPr>
          <p:cNvPr id="5" name="Picture 4" descr="Screen Shot 2014-02-26 at 9.43.1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9688"/>
            <a:ext cx="926042" cy="954535"/>
          </a:xfrm>
          <a:prstGeom prst="rect">
            <a:avLst/>
          </a:prstGeom>
        </p:spPr>
      </p:pic>
      <p:pic>
        <p:nvPicPr>
          <p:cNvPr id="6" name="Picture 5" descr="Screen Shot 2014-02-26 at 9.43.1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958" y="0"/>
            <a:ext cx="926042" cy="95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09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2-26 at 10.17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75" y="282575"/>
            <a:ext cx="4533900" cy="6057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2750" y="444500"/>
            <a:ext cx="358775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1F497D"/>
                </a:solidFill>
              </a:rPr>
              <a:t>Story Me</a:t>
            </a:r>
          </a:p>
          <a:p>
            <a:pPr algn="ctr"/>
            <a:endParaRPr lang="en-US" sz="4000" dirty="0" smtClean="0">
              <a:solidFill>
                <a:srgbClr val="1F497D"/>
              </a:solidFill>
            </a:endParaRPr>
          </a:p>
          <a:p>
            <a:r>
              <a:rPr lang="en-US" sz="3200" dirty="0" smtClean="0">
                <a:solidFill>
                  <a:srgbClr val="1F497D"/>
                </a:solidFill>
              </a:rPr>
              <a:t>Collage, comic strips and cartoons from your own personal photos!</a:t>
            </a:r>
            <a:endParaRPr lang="en-US" sz="3200" dirty="0">
              <a:solidFill>
                <a:srgbClr val="1F497D"/>
              </a:solidFill>
            </a:endParaRPr>
          </a:p>
        </p:txBody>
      </p:sp>
      <p:pic>
        <p:nvPicPr>
          <p:cNvPr id="5" name="Picture 4" descr="Screen Shot 2014-02-26 at 9.43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75" y="4235450"/>
            <a:ext cx="13462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63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2-19 at 7.10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45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4875" y="2020669"/>
            <a:ext cx="74453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1F497D"/>
                </a:solidFill>
              </a:rPr>
              <a:t>Review from last week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>
                <a:solidFill>
                  <a:srgbClr val="1F497D"/>
                </a:solidFill>
              </a:rPr>
              <a:t>Open up your App store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>
                <a:solidFill>
                  <a:srgbClr val="1F497D"/>
                </a:solidFill>
              </a:rPr>
              <a:t>Search for the App </a:t>
            </a:r>
            <a:r>
              <a:rPr lang="en-US" sz="3600" dirty="0" smtClean="0">
                <a:solidFill>
                  <a:srgbClr val="FF0000"/>
                </a:solidFill>
              </a:rPr>
              <a:t>QR Reader </a:t>
            </a:r>
            <a:r>
              <a:rPr lang="en-US" sz="3600" dirty="0" smtClean="0">
                <a:solidFill>
                  <a:srgbClr val="1F497D"/>
                </a:solidFill>
              </a:rPr>
              <a:t>and install it.</a:t>
            </a:r>
          </a:p>
          <a:p>
            <a:pPr marL="571500" indent="-571500">
              <a:buFont typeface="Arial"/>
              <a:buChar char="•"/>
            </a:pPr>
            <a:endParaRPr lang="en-US" sz="3600" dirty="0">
              <a:solidFill>
                <a:srgbClr val="1F497D"/>
              </a:solidFill>
            </a:endParaRPr>
          </a:p>
        </p:txBody>
      </p:sp>
      <p:pic>
        <p:nvPicPr>
          <p:cNvPr id="5" name="Picture 4" descr="Screen Shot 2014-02-26 at 10.30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950" y="3838575"/>
            <a:ext cx="25146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61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2-19 at 10.52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0" y="517661"/>
            <a:ext cx="6127750" cy="623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61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</TotalTime>
  <Words>197</Words>
  <Application>Microsoft Macintosh PowerPoint</Application>
  <PresentationFormat>On-screen Show (4:3)</PresentationFormat>
  <Paragraphs>38</Paragraphs>
  <Slides>13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Computer User</dc:creator>
  <cp:lastModifiedBy>Computer User</cp:lastModifiedBy>
  <cp:revision>32</cp:revision>
  <dcterms:created xsi:type="dcterms:W3CDTF">2014-02-20T00:06:45Z</dcterms:created>
  <dcterms:modified xsi:type="dcterms:W3CDTF">2014-02-27T03:46:05Z</dcterms:modified>
</cp:coreProperties>
</file>